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23"/>
  </p:notesMasterIdLst>
  <p:sldIdLst>
    <p:sldId id="256" r:id="rId5"/>
    <p:sldId id="2146847054" r:id="rId6"/>
    <p:sldId id="262" r:id="rId7"/>
    <p:sldId id="263" r:id="rId8"/>
    <p:sldId id="2146847058" r:id="rId9"/>
    <p:sldId id="265" r:id="rId10"/>
    <p:sldId id="2146847057" r:id="rId11"/>
    <p:sldId id="2146847066" r:id="rId12"/>
    <p:sldId id="2146847060" r:id="rId13"/>
    <p:sldId id="2146847067" r:id="rId14"/>
    <p:sldId id="2146847071" r:id="rId15"/>
    <p:sldId id="2146847068" r:id="rId16"/>
    <p:sldId id="2146847062" r:id="rId17"/>
    <p:sldId id="2146847055" r:id="rId18"/>
    <p:sldId id="2146847059" r:id="rId19"/>
    <p:sldId id="2146847069" r:id="rId20"/>
    <p:sldId id="2146847061" r:id="rId21"/>
    <p:sldId id="25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2522C5-0B34-8239-4EE4-793E8B6C05A9}" v="255" dt="2025-07-01T09:33:34.532"/>
    <p1510:client id="{D7F1B23C-5E68-AC61-D210-0912C84FE76E}" v="44" dt="2025-07-01T09:37:32.263"/>
    <p1510:client id="{D894958A-9A7A-283B-0ADF-D9632CD88E74}" v="14" dt="2025-07-01T10:57:40.2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8/2/2025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8/2/2025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8/2/2025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8/2/2025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8/2/2025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8/2/2025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8/2/2025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8/2/2025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8/2/2025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8/2/2025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8/2/2025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8/2/2025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A64E4D-8DED-7830-2955-1BE78C5B06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ODE-WITH-NIRBHAY/ecopal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9108" y="1821635"/>
            <a:ext cx="9144000" cy="977778"/>
          </a:xfrm>
        </p:spPr>
        <p:txBody>
          <a:bodyPr/>
          <a:lstStyle/>
          <a:p>
            <a:pPr algn="ctr"/>
            <a:r>
              <a:rPr lang="en-IN" dirty="0" err="1"/>
              <a:t>EcoPal</a:t>
            </a:r>
            <a:r>
              <a:rPr lang="en-IN"/>
              <a:t> AGENT</a:t>
            </a:r>
            <a:endParaRPr lang="en-US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CAPSTONE PROJECT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117529" y="4586365"/>
            <a:ext cx="7980183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Presented By: </a:t>
            </a:r>
            <a:r>
              <a:rPr lang="en-US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NIRBHAY KUMAR SINGH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Student name : </a:t>
            </a:r>
            <a:r>
              <a:rPr lang="en-US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NIRBHAY KUMAR SINGH</a:t>
            </a:r>
          </a:p>
          <a:p>
            <a:pPr algn="l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College Name :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Google Sans"/>
              </a:rPr>
              <a:t>Central Institute of Technology, Kokrajhar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Department : </a:t>
            </a:r>
            <a:r>
              <a:rPr lang="en-IN" sz="2000" b="0" i="0" dirty="0">
                <a:solidFill>
                  <a:srgbClr val="EEF0FF"/>
                </a:solidFill>
                <a:effectLst/>
                <a:latin typeface="Google Sans"/>
              </a:rPr>
              <a:t>Computer Science Engineering</a:t>
            </a:r>
            <a:br>
              <a:rPr lang="en-US" sz="2000" b="0" i="0" dirty="0">
                <a:solidFill>
                  <a:srgbClr val="E8E8E8"/>
                </a:solidFill>
                <a:effectLst/>
                <a:latin typeface="Arial" panose="020B0604020202020204" pitchFamily="34" charset="0"/>
              </a:rPr>
            </a:br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15A6D-4F49-C4EA-7213-41FFE69BE1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CC324-0A49-C60C-9095-B341C383F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chemeClr val="accent1"/>
                </a:solidFill>
              </a:rPr>
              <a:t>Results</a:t>
            </a:r>
            <a:endParaRPr lang="en-IN" dirty="0">
              <a:solidFill>
                <a:schemeClr val="accent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160D06-7AB9-E123-40C6-37292A37FD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438144" y="702157"/>
            <a:ext cx="7640313" cy="5643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541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15A6D-4F49-C4EA-7213-41FFE69BE1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CC324-0A49-C60C-9095-B341C383F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chemeClr val="accent1"/>
                </a:solidFill>
              </a:rPr>
              <a:t>Results</a:t>
            </a:r>
            <a:endParaRPr lang="en-IN" dirty="0">
              <a:solidFill>
                <a:schemeClr val="accent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160D06-7AB9-E123-40C6-37292A37FD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61488" y="1921659"/>
            <a:ext cx="7640313" cy="3014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025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B7C739-D0DA-9B09-3DAB-C16532FC63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7292C-C6FB-E951-D59F-66CDA53E9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Results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693625-3FD5-932E-3334-F54965E8A4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655064" y="2638156"/>
            <a:ext cx="8823959" cy="37443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6A49521-B5B7-63EE-905D-5E4ED1D0957F}"/>
              </a:ext>
            </a:extLst>
          </p:cNvPr>
          <p:cNvSpPr txBox="1"/>
          <p:nvPr/>
        </p:nvSpPr>
        <p:spPr>
          <a:xfrm>
            <a:off x="2712275" y="1559382"/>
            <a:ext cx="393705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  <a:latin typeface="Calibri"/>
                <a:ea typeface="Calibri"/>
                <a:cs typeface="Calibri"/>
              </a:rPr>
              <a:t>Deployed AI Agent</a:t>
            </a:r>
          </a:p>
        </p:txBody>
      </p:sp>
    </p:spTree>
    <p:extLst>
      <p:ext uri="{BB962C8B-B14F-4D97-AF65-F5344CB8AC3E}">
        <p14:creationId xmlns:p14="http://schemas.microsoft.com/office/powerpoint/2010/main" val="1126302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C6B3D-1072-C2D2-EBFE-E33CABE39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74547-DF1B-77BB-E545-9344EDB9A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05435" indent="-305435"/>
            <a:r>
              <a:rPr lang="en-US" sz="2800" dirty="0" err="1"/>
              <a:t>EcoPal</a:t>
            </a:r>
            <a:r>
              <a:rPr lang="en-US" sz="2800" dirty="0"/>
              <a:t> is a smart, focused, and user-friendly AI assistant that makes eco-living simple and accessible.</a:t>
            </a:r>
          </a:p>
          <a:p>
            <a:pPr marL="305435" indent="-305435"/>
            <a:r>
              <a:rPr lang="en-US" sz="2800" dirty="0"/>
              <a:t>It helps users reduce plastic use, save resources, and adopt greener habits in daily life — all through natural conversation.</a:t>
            </a:r>
          </a:p>
          <a:p>
            <a:pPr marL="305435" indent="-305435"/>
            <a:r>
              <a:rPr lang="en-US" sz="2800" dirty="0"/>
              <a:t>Built on IBM </a:t>
            </a:r>
            <a:r>
              <a:rPr lang="en-US" sz="2800" dirty="0" err="1"/>
              <a:t>Watsonx</a:t>
            </a:r>
            <a:r>
              <a:rPr lang="en-US" sz="2800" dirty="0"/>
              <a:t> and RAG technology, it delivers accurate, trustworthy guidance while staying strictly on-topic</a:t>
            </a:r>
          </a:p>
          <a:p>
            <a:pPr marL="305435" indent="-305435"/>
            <a:r>
              <a:rPr lang="en-US" sz="2800" dirty="0" err="1"/>
              <a:t>EcoPal</a:t>
            </a:r>
            <a:r>
              <a:rPr lang="en-US" sz="2800" dirty="0"/>
              <a:t> encourages positive change and supports sustainability in a practical, personal way.</a:t>
            </a:r>
            <a:br>
              <a:rPr lang="en-US" sz="2800" dirty="0"/>
            </a:br>
            <a:endParaRPr lang="en-US" sz="2800" dirty="0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338823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38FD1-D00E-E75B-705C-564F06D93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670" y="1535376"/>
            <a:ext cx="11029615" cy="5098775"/>
          </a:xfrm>
        </p:spPr>
        <p:txBody>
          <a:bodyPr>
            <a:normAutofit lnSpcReduction="10000"/>
          </a:bodyPr>
          <a:lstStyle/>
          <a:p>
            <a:pPr marL="305435" indent="-305435"/>
            <a:r>
              <a:rPr lang="en-US" sz="2800" dirty="0"/>
              <a:t>Add multilingual support for Hindi and regional languages </a:t>
            </a:r>
            <a:r>
              <a:rPr lang="en-US" sz="2800" dirty="0">
                <a:latin typeface="Calibri"/>
                <a:ea typeface="+mn-lt"/>
                <a:cs typeface="+mn-lt"/>
              </a:rPr>
              <a:t>Voice-Activated Research Assistant</a:t>
            </a:r>
          </a:p>
          <a:p>
            <a:pPr marL="305435" indent="-305435"/>
            <a:r>
              <a:rPr lang="en-US" sz="2800" dirty="0"/>
              <a:t>Build a mobile/web app for wider access </a:t>
            </a:r>
            <a:r>
              <a:rPr lang="en-US" sz="2800" dirty="0">
                <a:latin typeface="Calibri"/>
                <a:ea typeface="+mn-lt"/>
                <a:cs typeface="+mn-lt"/>
              </a:rPr>
              <a:t>Research Gap and Novel Topic Identification</a:t>
            </a:r>
          </a:p>
          <a:p>
            <a:pPr marL="305435" indent="-305435"/>
            <a:r>
              <a:rPr lang="en-US" sz="2800" dirty="0"/>
              <a:t>Suggest local recycling centers based on user location </a:t>
            </a:r>
            <a:r>
              <a:rPr lang="en-US" sz="2800" dirty="0">
                <a:latin typeface="Calibri"/>
                <a:ea typeface="+mn-lt"/>
                <a:cs typeface="+mn-lt"/>
              </a:rPr>
              <a:t>AI-Assisted Paper Drafting</a:t>
            </a:r>
          </a:p>
          <a:p>
            <a:pPr marL="305435" indent="-305435"/>
            <a:r>
              <a:rPr lang="en-US" sz="2800" dirty="0"/>
              <a:t>Track user eco-habits and give feedback</a:t>
            </a:r>
            <a:endParaRPr lang="en-US" sz="2800" dirty="0">
              <a:latin typeface="Calibri"/>
              <a:ea typeface="+mn-lt"/>
              <a:cs typeface="+mn-lt"/>
            </a:endParaRPr>
          </a:p>
          <a:p>
            <a:pPr marL="305435" indent="-305435"/>
            <a:r>
              <a:rPr lang="en-US" sz="2800" dirty="0"/>
              <a:t>Recommend eco-friendly products and stores</a:t>
            </a:r>
            <a:endParaRPr lang="en-US" sz="2800" dirty="0">
              <a:latin typeface="Calibri"/>
              <a:ea typeface="+mn-lt"/>
              <a:cs typeface="+mn-lt"/>
            </a:endParaRPr>
          </a:p>
          <a:p>
            <a:pPr marL="305435" indent="-305435"/>
            <a:r>
              <a:rPr lang="en-US" sz="2800" dirty="0"/>
              <a:t>Integrate with smart home devices for energy-saving automation</a:t>
            </a:r>
          </a:p>
          <a:p>
            <a:pPr marL="305435" indent="-305435"/>
            <a:endParaRPr lang="en-US" sz="2800" dirty="0">
              <a:latin typeface="Calibri"/>
              <a:ea typeface="+mn-lt"/>
              <a:cs typeface="+mn-lt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F968F13-9AC4-7120-7ACD-9F752C767D5D}"/>
              </a:ext>
            </a:extLst>
          </p:cNvPr>
          <p:cNvSpPr txBox="1">
            <a:spLocks/>
          </p:cNvSpPr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solidFill>
                  <a:schemeClr val="accent1"/>
                </a:solidFill>
                <a:latin typeface="Arial"/>
                <a:cs typeface="Arial"/>
              </a:rPr>
              <a:t>Future scope</a:t>
            </a:r>
          </a:p>
        </p:txBody>
      </p:sp>
    </p:spTree>
    <p:extLst>
      <p:ext uri="{BB962C8B-B14F-4D97-AF65-F5344CB8AC3E}">
        <p14:creationId xmlns:p14="http://schemas.microsoft.com/office/powerpoint/2010/main" val="614882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9394E1F-0B5F-497D-B2A6-8383A2A54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3"/>
            <a:chOff x="438068" y="457200"/>
            <a:chExt cx="3703320" cy="593513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F1FF39A-AC3C-4066-9D4C-519AA2281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01201"/>
              <a:ext cx="3702134" cy="5791132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4C13BAB-7C00-4D21-A857-E3D41C0A2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A492E52-0C9E-7CCC-47E8-5C4711AD2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524001"/>
            <a:ext cx="3412067" cy="34783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300">
                <a:solidFill>
                  <a:srgbClr val="FFFFFF"/>
                </a:solidFill>
              </a:rPr>
              <a:t>IBM Certifications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D9613-6E93-8A63-8EC7-750760D77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5145513"/>
            <a:ext cx="3412067" cy="7388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600" kern="1200" cap="all">
                <a:solidFill>
                  <a:srgbClr val="FFFFFF">
                    <a:alpha val="75000"/>
                  </a:srgbClr>
                </a:solidFill>
                <a:latin typeface="+mn-lt"/>
                <a:ea typeface="+mn-ea"/>
                <a:cs typeface="+mn-cs"/>
              </a:rPr>
              <a:t>Screenshot/ credly certificate( getting started with AI)</a:t>
            </a:r>
          </a:p>
        </p:txBody>
      </p:sp>
      <p:pic>
        <p:nvPicPr>
          <p:cNvPr id="5" name="Picture 4" descr="A card with a blue border&#10;&#10;Description automatically generated">
            <a:extLst>
              <a:ext uri="{FF2B5EF4-FFF2-40B4-BE49-F238E27FC236}">
                <a16:creationId xmlns:a16="http://schemas.microsoft.com/office/drawing/2014/main" id="{1A177FF9-CED9-4B5D-9B3F-9730DAB47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5053" y="905690"/>
            <a:ext cx="6764864" cy="5022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331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46FA30-AF67-5F91-D7C9-B8AFBDCD4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410" y="576072"/>
            <a:ext cx="10522508" cy="58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6612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9F08C-D61F-627D-C4E5-397E3E84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GitHub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299DD-46FA-7866-41D8-C1BFCC2F6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Git hub link : https:// </a:t>
            </a:r>
            <a:r>
              <a:rPr lang="en-IN" dirty="0">
                <a:hlinkClick r:id="rId2"/>
              </a:rPr>
              <a:t>https://github.com/CODE-WITH-NIRBHAY/ecopal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306647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E4CA82-64EC-4D4E-A5E5-3EBB66E7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FEB4C-F209-4AE7-AA2B-B3C26CE2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573" y="558468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8641-EEA3-4EC4-BF39-4075B0C12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573" y="1461920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/>
                <a:ea typeface="+mn-lt"/>
                <a:cs typeface="Arial"/>
              </a:rPr>
              <a:t>  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Problem Statement 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Technology used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Wow factor </a:t>
            </a:r>
            <a:endParaRPr lang="en-US" sz="2000" dirty="0">
              <a:latin typeface="Arial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End users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Result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Conclusion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Git-hub Link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Future scope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IBM Certifications</a:t>
            </a:r>
          </a:p>
          <a:p>
            <a:pPr marL="305435" indent="-305435"/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1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FEE4A9C-3F57-7DA7-91FD-715C3FB47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403" y="1237632"/>
            <a:ext cx="11029615" cy="467332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/>
              <a:t>Many individuals today are motivated to live sustainably but face challenges in accessing clear, reliable, and practical guidance related to eco-friendly habits.</a:t>
            </a:r>
            <a:br>
              <a:rPr lang="en-US" sz="2800" dirty="0"/>
            </a:br>
            <a:r>
              <a:rPr lang="en-US" sz="2800" dirty="0"/>
              <a:t>Information about plastic reduction, recycling methods, and green lifestyle choices is often scattered, inconsistent, or not adapted to specific local needs.</a:t>
            </a:r>
            <a:br>
              <a:rPr lang="en-US" sz="2800" dirty="0"/>
            </a:br>
            <a:r>
              <a:rPr lang="en-US" sz="2800" dirty="0"/>
              <a:t>This makes it difficult for users to take meaningful, everyday actions that positively impact the environment.</a:t>
            </a:r>
          </a:p>
          <a:p>
            <a:pPr marL="0" indent="0">
              <a:buNone/>
            </a:pPr>
            <a:r>
              <a:rPr lang="en-US" sz="2800" dirty="0">
                <a:latin typeface="Calibri"/>
                <a:ea typeface="+mn-lt"/>
                <a:cs typeface="+mn-lt"/>
              </a:rPr>
              <a:t>Proposed Solution:</a:t>
            </a:r>
            <a:br>
              <a:rPr lang="en-US" sz="2800" dirty="0">
                <a:latin typeface="Calibri"/>
                <a:ea typeface="+mn-lt"/>
                <a:cs typeface="+mn-lt"/>
              </a:rPr>
            </a:br>
            <a:r>
              <a:rPr lang="en-US" sz="2800" dirty="0">
                <a:latin typeface="Calibri"/>
                <a:ea typeface="+mn-lt"/>
                <a:cs typeface="+mn-lt"/>
              </a:rPr>
              <a:t> </a:t>
            </a:r>
            <a:r>
              <a:rPr lang="en-US" sz="2800" dirty="0" err="1"/>
              <a:t>EcoPal</a:t>
            </a:r>
            <a:r>
              <a:rPr lang="en-US" sz="2800" dirty="0"/>
              <a:t> is an AI-powered assistant that uses Natural Language Processing (NLP) and Retrieval-Augmented Generation (RAG) to provide real-time, practical, and personalized eco-friendly guidance.</a:t>
            </a:r>
            <a:br>
              <a:rPr lang="en-US" sz="2800" dirty="0"/>
            </a:br>
            <a:r>
              <a:rPr lang="en-US" sz="2800" dirty="0"/>
              <a:t>Users can ask questions in natural language and receive trusted suggestions on reducing waste, saving energy, recycling, and adopting sustainable habits — all in a friendly, conversational format.</a:t>
            </a:r>
            <a:endParaRPr lang="en-US" sz="1100" dirty="0">
              <a:solidFill>
                <a:srgbClr val="404040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  used</a:t>
            </a:r>
            <a:endParaRPr lang="en-US" sz="44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41FD9D-DF07-9C37-1E61-1D920E0EF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671" y="1087378"/>
            <a:ext cx="11613485" cy="5563973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2800" b="1" dirty="0"/>
              <a:t>IBM Cloud Lite Services</a:t>
            </a:r>
            <a:r>
              <a:rPr lang="en-IN" sz="2800" dirty="0"/>
              <a:t> – Cloud platform used to build and deploy the AI agent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b="1" dirty="0"/>
              <a:t>Watsonx.ai Studio</a:t>
            </a:r>
            <a:r>
              <a:rPr lang="en-IN" sz="2800" dirty="0"/>
              <a:t> – For creating and managing the agent project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b="1" dirty="0"/>
              <a:t>Granite</a:t>
            </a:r>
            <a:r>
              <a:rPr lang="en-IN" sz="2800" dirty="0"/>
              <a:t>– Foundation language models used for conversation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b="1" dirty="0"/>
              <a:t>Retrieval-Augmented Generation (RAG)</a:t>
            </a:r>
            <a:r>
              <a:rPr lang="en-IN" sz="2800" dirty="0"/>
              <a:t> – For fetching context-relevant eco information</a:t>
            </a:r>
          </a:p>
        </p:txBody>
      </p:sp>
    </p:spTree>
    <p:extLst>
      <p:ext uri="{BB962C8B-B14F-4D97-AF65-F5344CB8AC3E}">
        <p14:creationId xmlns:p14="http://schemas.microsoft.com/office/powerpoint/2010/main" val="3210358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80B2B-5B8A-2798-A127-FAFC2D527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IBM cloud services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B9234A-56AB-47BB-E0BD-725AF6684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05435" indent="-305435"/>
            <a:r>
              <a:rPr lang="en-IN" dirty="0"/>
              <a:t>IBM Cloud Watsonx AI Studio</a:t>
            </a:r>
          </a:p>
          <a:p>
            <a:pPr marL="305435" indent="-305435"/>
            <a:r>
              <a:rPr lang="en-IN" dirty="0"/>
              <a:t>IBM Cloud </a:t>
            </a:r>
            <a:r>
              <a:rPr lang="en-IN" dirty="0" err="1"/>
              <a:t>Watsonx</a:t>
            </a:r>
            <a:r>
              <a:rPr lang="en-IN" dirty="0"/>
              <a:t> AI runtime</a:t>
            </a:r>
          </a:p>
          <a:p>
            <a:pPr marL="305435" indent="-305435"/>
            <a:r>
              <a:rPr lang="en-IN" dirty="0"/>
              <a:t>IBM Cloud Agent Lab</a:t>
            </a:r>
          </a:p>
          <a:p>
            <a:pPr marL="305435" indent="-305435"/>
            <a:r>
              <a:rPr lang="en-IN" dirty="0"/>
              <a:t>IBM Granite foundation model</a:t>
            </a:r>
          </a:p>
        </p:txBody>
      </p:sp>
    </p:spTree>
    <p:extLst>
      <p:ext uri="{BB962C8B-B14F-4D97-AF65-F5344CB8AC3E}">
        <p14:creationId xmlns:p14="http://schemas.microsoft.com/office/powerpoint/2010/main" val="1366800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71730"/>
            <a:ext cx="11029616" cy="530296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Wow factors</a:t>
            </a:r>
            <a:endParaRPr lang="en-US" sz="3200" dirty="0">
              <a:solidFill>
                <a:schemeClr val="accent1"/>
              </a:solidFill>
              <a:latin typeface="Calibri Light"/>
              <a:cs typeface="Calibri Light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4FFAF3C-BA60-9181-132C-C36C403AAE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Responds to eco-questions in natural, human-like language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Gives personalized, practical tips for sustainable living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Politely rejects unrelated questions (e.g., Python, IPL) to stay focused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Uses Retrieval-Augmented Generation (RAG) to improve accuracy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Easy to use for anyone — no technical knowledge required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Friendly, non-judgmental, and actionable guidance for everyday green choices</a:t>
            </a:r>
          </a:p>
        </p:txBody>
      </p:sp>
    </p:spTree>
    <p:extLst>
      <p:ext uri="{BB962C8B-B14F-4D97-AF65-F5344CB8AC3E}">
        <p14:creationId xmlns:p14="http://schemas.microsoft.com/office/powerpoint/2010/main" val="3202024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5986D-DBC5-8220-FE6F-7F2ABC7C4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End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79E23-F86A-AFA9-FE9C-7F5A518E8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Students &amp; Youth</a:t>
            </a:r>
            <a:r>
              <a:rPr lang="en-US" sz="2800" dirty="0"/>
              <a:t> – To build sustainable habits early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Families &amp; Households</a:t>
            </a:r>
            <a:r>
              <a:rPr lang="en-US" sz="2800" dirty="0"/>
              <a:t> – For managing eco-friendly routines at home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Teachers &amp; Schools</a:t>
            </a:r>
            <a:r>
              <a:rPr lang="en-US" sz="2800" dirty="0"/>
              <a:t> – To promote environmental education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Eco-Conscious Citizens</a:t>
            </a:r>
            <a:r>
              <a:rPr lang="en-US" sz="2800" dirty="0"/>
              <a:t> – Seeking practical green living guidance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NGOs &amp; Community Workers</a:t>
            </a:r>
            <a:r>
              <a:rPr lang="en-US" sz="2800" dirty="0"/>
              <a:t> – For awareness drives and eco-campaigns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Government or City Programs</a:t>
            </a:r>
            <a:r>
              <a:rPr lang="en-US" sz="2800" dirty="0"/>
              <a:t> – To support local recycling and conservation efforts</a:t>
            </a:r>
          </a:p>
        </p:txBody>
      </p:sp>
    </p:spTree>
    <p:extLst>
      <p:ext uri="{BB962C8B-B14F-4D97-AF65-F5344CB8AC3E}">
        <p14:creationId xmlns:p14="http://schemas.microsoft.com/office/powerpoint/2010/main" val="3819043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8E32F0A-9D83-B256-3E61-FD54AA26E1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8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Rectangle 10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12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14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7" name="Rectangle 16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18">
            <a:extLst>
              <a:ext uri="{FF2B5EF4-FFF2-40B4-BE49-F238E27FC236}">
                <a16:creationId xmlns:a16="http://schemas.microsoft.com/office/drawing/2014/main" id="{79394E1F-0B5F-497D-B2A6-8383A2A54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3"/>
            <a:chOff x="438068" y="457200"/>
            <a:chExt cx="3703320" cy="593513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F1FF39A-AC3C-4066-9D4C-519AA2281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01201"/>
              <a:ext cx="3702134" cy="5791132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4C13BAB-7C00-4D21-A857-E3D41C0A2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A3410C9-747C-0C4D-FAD7-77167E836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524001"/>
            <a:ext cx="3412067" cy="34783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Results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2A59727-7B5F-F198-C013-B2ABF221F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4765053" y="1861227"/>
            <a:ext cx="6764864" cy="311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668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63FC0CD-F19B-4D9C-9C47-EB7E9D16E4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F8070C-FF0D-BBE3-3D8A-C3794CCC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23901"/>
            <a:ext cx="10993549" cy="14287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/>
              <a:t>Results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E70159E-5269-4C18-AA0B-D50513DB3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BBE9C8C-98B2-41C2-B47B-9A396CBA2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2ECCA3D-5ECA-4A8B-B9D7-CE6DEB72B9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B585371A-5E60-DF5B-ECF8-E4CE137EA7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566153" y="2152651"/>
            <a:ext cx="8959175" cy="434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715239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0268AC5E70984D8FE60B7154176407" ma:contentTypeVersion="15" ma:contentTypeDescription="Create a new document." ma:contentTypeScope="" ma:versionID="104e359103f0f57b1cf9676756e5b944">
  <xsd:schema xmlns:xsd="http://www.w3.org/2001/XMLSchema" xmlns:xs="http://www.w3.org/2001/XMLSchema" xmlns:p="http://schemas.microsoft.com/office/2006/metadata/properties" xmlns:ns3="b30265f8-c5e2-4918-b4a1-b977299ca3e2" xmlns:ns4="fadb41d3-f9cb-40fb-903c-8cacaba95bb5" targetNamespace="http://schemas.microsoft.com/office/2006/metadata/properties" ma:root="true" ma:fieldsID="5615b8f8aa772998bad551f24a33de0e" ns3:_="" ns4:_="">
    <xsd:import namespace="b30265f8-c5e2-4918-b4a1-b977299ca3e2"/>
    <xsd:import namespace="fadb41d3-f9cb-40fb-903c-8cacaba95bb5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0265f8-c5e2-4918-b4a1-b977299ca3e2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db41d3-f9cb-40fb-903c-8cacaba95bb5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30265f8-c5e2-4918-b4a1-b977299ca3e2" xsi:nil="true"/>
  </documentManagement>
</p:properties>
</file>

<file path=customXml/itemProps1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DD71778-17EE-4151-88AE-C8F4E8043B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0265f8-c5e2-4918-b4a1-b977299ca3e2"/>
    <ds:schemaRef ds:uri="fadb41d3-f9cb-40fb-903c-8cacaba95bb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D289AE2-D2AE-49D1-AFAC-3A79F6794255}">
  <ds:schemaRefs>
    <ds:schemaRef ds:uri="http://www.w3.org/XML/1998/namespace"/>
    <ds:schemaRef ds:uri="http://purl.org/dc/dcmitype/"/>
    <ds:schemaRef ds:uri="http://purl.org/dc/terms/"/>
    <ds:schemaRef ds:uri="fadb41d3-f9cb-40fb-903c-8cacaba95bb5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b30265f8-c5e2-4918-b4a1-b977299ca3e2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1249</TotalTime>
  <Words>556</Words>
  <Application>Microsoft Office PowerPoint</Application>
  <PresentationFormat>Widescreen</PresentationFormat>
  <Paragraphs>67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Calibri Light</vt:lpstr>
      <vt:lpstr>Franklin Gothic Book</vt:lpstr>
      <vt:lpstr>Franklin Gothic Demi</vt:lpstr>
      <vt:lpstr>Google Sans</vt:lpstr>
      <vt:lpstr>Wingdings 2</vt:lpstr>
      <vt:lpstr>DividendVTI</vt:lpstr>
      <vt:lpstr>EcoPal AGENT</vt:lpstr>
      <vt:lpstr>OUTLINE</vt:lpstr>
      <vt:lpstr>Problem Statement</vt:lpstr>
      <vt:lpstr>Technology  used</vt:lpstr>
      <vt:lpstr>IBM cloud services used</vt:lpstr>
      <vt:lpstr>Wow factors</vt:lpstr>
      <vt:lpstr>End users</vt:lpstr>
      <vt:lpstr>Results</vt:lpstr>
      <vt:lpstr>Results</vt:lpstr>
      <vt:lpstr>Results</vt:lpstr>
      <vt:lpstr>Results</vt:lpstr>
      <vt:lpstr>Results</vt:lpstr>
      <vt:lpstr>Conclusion</vt:lpstr>
      <vt:lpstr>PowerPoint Presentation</vt:lpstr>
      <vt:lpstr>IBM Certifications</vt:lpstr>
      <vt:lpstr>PowerPoint Presentation</vt:lpstr>
      <vt:lpstr>GitHub Link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Nirbhay Singh</cp:lastModifiedBy>
  <cp:revision>149</cp:revision>
  <dcterms:created xsi:type="dcterms:W3CDTF">2021-05-26T16:50:10Z</dcterms:created>
  <dcterms:modified xsi:type="dcterms:W3CDTF">2025-08-02T12:45:27Z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0x0101007F0268AC5E70984D8FE60B7154176407</vt:lpwstr>
  </property>
</Properties>
</file>